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9" r:id="rId3"/>
    <p:sldId id="272" r:id="rId4"/>
    <p:sldId id="270" r:id="rId5"/>
    <p:sldId id="261" r:id="rId6"/>
    <p:sldId id="274" r:id="rId7"/>
    <p:sldId id="271" r:id="rId8"/>
    <p:sldId id="262" r:id="rId9"/>
    <p:sldId id="263" r:id="rId10"/>
    <p:sldId id="268" r:id="rId11"/>
    <p:sldId id="266" r:id="rId12"/>
    <p:sldId id="275" r:id="rId13"/>
    <p:sldId id="276" r:id="rId14"/>
    <p:sldId id="277" r:id="rId15"/>
    <p:sldId id="278" r:id="rId16"/>
    <p:sldId id="265" r:id="rId17"/>
    <p:sldId id="264" r:id="rId18"/>
    <p:sldId id="267" r:id="rId19"/>
    <p:sldId id="28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33"/>
    <a:srgbClr val="69BE28"/>
    <a:srgbClr val="CC0033"/>
    <a:srgbClr val="0066A1"/>
    <a:srgbClr val="E37222"/>
    <a:srgbClr val="FDC82F"/>
    <a:srgbClr val="008542"/>
    <a:srgbClr val="6B1F73"/>
    <a:srgbClr val="009FDA"/>
    <a:srgbClr val="0B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88"/>
    <p:restoredTop sz="94658"/>
  </p:normalViewPr>
  <p:slideViewPr>
    <p:cSldViewPr snapToGrid="0" snapToObjects="1">
      <p:cViewPr>
        <p:scale>
          <a:sx n="33" d="100"/>
          <a:sy n="33" d="100"/>
        </p:scale>
        <p:origin x="-2742" y="-8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11/17/2017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emf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857555"/>
            <a:ext cx="1456944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857555"/>
            <a:ext cx="1944624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857555"/>
            <a:ext cx="2365248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857555"/>
            <a:ext cx="1956816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857555"/>
            <a:ext cx="1499616" cy="241401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3792750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792801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25625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37469"/>
            <a:ext cx="3886200" cy="2780906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815897"/>
            <a:ext cx="38862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837467"/>
            <a:ext cx="3886200" cy="278069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183336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47705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019523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5" y="1825625"/>
            <a:ext cx="4725775" cy="3792538"/>
          </a:xfrm>
        </p:spPr>
        <p:txBody>
          <a:bodyPr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88816"/>
            <a:ext cx="38862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825625"/>
            <a:ext cx="3886200" cy="2963191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837467"/>
            <a:ext cx="7886700" cy="213988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5"/>
            <a:ext cx="78867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977353"/>
            <a:ext cx="7886700" cy="662890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4006391"/>
            <a:ext cx="3886200" cy="161177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4"/>
            <a:ext cx="78867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aute</a:t>
            </a:r>
            <a:r>
              <a:rPr lang="en-US" dirty="0" smtClean="0"/>
              <a:t> </a:t>
            </a:r>
            <a:r>
              <a:rPr lang="en-US" dirty="0" err="1" smtClean="0"/>
              <a:t>irure</a:t>
            </a:r>
            <a:r>
              <a:rPr lang="en-US" dirty="0" smtClean="0"/>
              <a:t> dolor in </a:t>
            </a:r>
            <a:r>
              <a:rPr lang="en-US" dirty="0" err="1" smtClean="0"/>
              <a:t>reprehenderit</a:t>
            </a:r>
            <a:r>
              <a:rPr lang="en-US" dirty="0" smtClean="0"/>
              <a:t> in </a:t>
            </a:r>
            <a:r>
              <a:rPr lang="en-US" dirty="0" err="1" smtClean="0"/>
              <a:t>voluptate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cillum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fugiat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. </a:t>
            </a:r>
            <a:r>
              <a:rPr lang="en-US" dirty="0" err="1" smtClean="0"/>
              <a:t>Excepteur</a:t>
            </a:r>
            <a:r>
              <a:rPr lang="en-US" dirty="0" smtClean="0"/>
              <a:t> </a:t>
            </a:r>
            <a:r>
              <a:rPr lang="en-US" dirty="0" err="1" smtClean="0"/>
              <a:t>sint</a:t>
            </a:r>
            <a:r>
              <a:rPr lang="en-US" dirty="0" smtClean="0"/>
              <a:t> </a:t>
            </a:r>
            <a:r>
              <a:rPr lang="en-US" dirty="0" err="1" smtClean="0"/>
              <a:t>occaecat</a:t>
            </a:r>
            <a:r>
              <a:rPr lang="en-US" dirty="0" smtClean="0"/>
              <a:t> </a:t>
            </a:r>
            <a:r>
              <a:rPr lang="en-US" dirty="0" err="1" smtClean="0"/>
              <a:t>cupidatat</a:t>
            </a:r>
            <a:r>
              <a:rPr lang="en-US" dirty="0" smtClean="0"/>
              <a:t> non </a:t>
            </a:r>
            <a:r>
              <a:rPr lang="en-US" dirty="0" err="1" smtClean="0"/>
              <a:t>proident</a:t>
            </a:r>
            <a:r>
              <a:rPr lang="en-US" dirty="0" smtClean="0"/>
              <a:t>, </a:t>
            </a:r>
            <a:r>
              <a:rPr lang="en-US" dirty="0" err="1" smtClean="0"/>
              <a:t>sunt</a:t>
            </a:r>
            <a:r>
              <a:rPr lang="en-US" dirty="0" smtClean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4006391"/>
            <a:ext cx="3886200" cy="1611772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10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4"/>
            <a:ext cx="4970872" cy="288777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13401"/>
            <a:ext cx="4970872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2" y="1825624"/>
            <a:ext cx="2802707" cy="3792539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_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2" y="6157002"/>
            <a:ext cx="1082647" cy="609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857555"/>
            <a:ext cx="1456944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857555"/>
            <a:ext cx="1944624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857555"/>
            <a:ext cx="2365248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857555"/>
            <a:ext cx="1956816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857555"/>
            <a:ext cx="1499616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Taglin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2" y="6157002"/>
            <a:ext cx="1082647" cy="6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 baseline="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6" y="494096"/>
            <a:ext cx="1267968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8" y="1149416"/>
            <a:ext cx="1877568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" y="-3048"/>
            <a:ext cx="3263645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1" y="2921668"/>
            <a:ext cx="2298192" cy="26944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7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7886700" cy="39433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5618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82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0" y="6205392"/>
            <a:ext cx="48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61" r:id="rId3"/>
    <p:sldLayoutId id="2147483683" r:id="rId4"/>
    <p:sldLayoutId id="2147483663" r:id="rId5"/>
    <p:sldLayoutId id="2147483684" r:id="rId6"/>
    <p:sldLayoutId id="2147483673" r:id="rId7"/>
    <p:sldLayoutId id="2147483662" r:id="rId8"/>
    <p:sldLayoutId id="2147483675" r:id="rId9"/>
    <p:sldLayoutId id="2147483664" r:id="rId10"/>
    <p:sldLayoutId id="2147483674" r:id="rId11"/>
    <p:sldLayoutId id="2147483665" r:id="rId12"/>
    <p:sldLayoutId id="2147483676" r:id="rId13"/>
    <p:sldLayoutId id="2147483677" r:id="rId14"/>
    <p:sldLayoutId id="2147483678" r:id="rId15"/>
    <p:sldLayoutId id="2147483679" r:id="rId16"/>
    <p:sldLayoutId id="2147483667" r:id="rId17"/>
    <p:sldLayoutId id="2147483680" r:id="rId18"/>
    <p:sldLayoutId id="2147483682" r:id="rId19"/>
    <p:sldLayoutId id="2147483681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ballest1" TargetMode="External"/><Relationship Id="rId2" Type="http://schemas.openxmlformats.org/officeDocument/2006/relationships/hyperlink" Target="mailto:m.ballesteros.carballo@ieee.org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linkedin.com/in/manuel-ballestero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Young Professional – Spain Section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17413"/>
            <a:ext cx="7772400" cy="1275747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Manuel Ballesteros</a:t>
            </a:r>
          </a:p>
          <a:p>
            <a:r>
              <a:rPr lang="en-US" sz="2400" dirty="0" smtClean="0"/>
              <a:t>Chair </a:t>
            </a:r>
            <a:r>
              <a:rPr lang="en-US" sz="2400" dirty="0"/>
              <a:t>YP IEEE </a:t>
            </a:r>
            <a:r>
              <a:rPr lang="en-US" sz="2400" dirty="0" smtClean="0"/>
              <a:t>Spain/ </a:t>
            </a:r>
            <a:r>
              <a:rPr lang="en-US" sz="2400" dirty="0"/>
              <a:t>R&amp;D Engineer at RF </a:t>
            </a:r>
            <a:r>
              <a:rPr lang="en-US" sz="2400" dirty="0" smtClean="0"/>
              <a:t>Explorer</a:t>
            </a:r>
            <a:endParaRPr lang="en-US" sz="2400" b="0" i="0" dirty="0"/>
          </a:p>
          <a:p>
            <a:r>
              <a:rPr lang="en-US" sz="2400" dirty="0" smtClean="0"/>
              <a:t>m.ballesteros.carballo@ieee.org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861" y="556181"/>
            <a:ext cx="7886700" cy="553336"/>
          </a:xfrm>
        </p:spPr>
        <p:txBody>
          <a:bodyPr/>
          <a:lstStyle/>
          <a:p>
            <a:r>
              <a:rPr lang="es-E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ACTIVITY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>
          <a:xfrm>
            <a:off x="1876097" y="4909401"/>
            <a:ext cx="5086350" cy="1090440"/>
          </a:xfrm>
        </p:spPr>
        <p:txBody>
          <a:bodyPr>
            <a:noAutofit/>
          </a:bodyPr>
          <a:lstStyle/>
          <a:p>
            <a:pPr algn="ctr"/>
            <a:r>
              <a:rPr lang="es-ES" sz="2400" i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Innovative</a:t>
            </a:r>
            <a:r>
              <a:rPr lang="es-ES" sz="2400" i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Project</a:t>
            </a:r>
          </a:p>
          <a:p>
            <a:pPr algn="ctr"/>
            <a:r>
              <a:rPr lang="es-ES" sz="2400" i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Round </a:t>
            </a:r>
            <a:r>
              <a:rPr lang="es-ES" sz="2400" i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</a:t>
            </a:r>
            <a:r>
              <a:rPr lang="es-ES" sz="2400" i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</a:t>
            </a:r>
            <a:r>
              <a:rPr lang="es-ES" sz="2400" i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Networking</a:t>
            </a:r>
            <a:endParaRPr lang="es-ES" sz="240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170" name="Picture 2" descr="C:\Users\IGEE\Desktop\Young Professionals Spain\Activities\YP´Tour\1) Sevilla\1_Sevilla_YP_Tou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4"/>
          <a:stretch/>
        </p:blipFill>
        <p:spPr bwMode="auto">
          <a:xfrm>
            <a:off x="1349923" y="1109517"/>
            <a:ext cx="5738648" cy="350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2" name="Picture 2" descr="C:\Users\IGEE\Desktop\Young Professionals Spain\Activities\YP´Tour\1) Sevilla\Flyer\NO_Flyer_YP_Tour_Sevilla_reduced_si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9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026" name="Picture 2" descr="C:\Users\IGEE\Desktop\Young Professionals Spain\Activities\YP´Tour\1) Sevilla\Photos\Pictures YP Tour Sevilla\YP Tour Sevilla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19448" cy="605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28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0" name="Picture 2" descr="C:\Users\IGEE\Desktop\Young Professionals Spain\Activities\YP´Tour\1) Sevilla\Photos\Pictures YP Tour Sevilla\YP Tour Sevilla (6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09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338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074" name="Picture 2" descr="C:\Users\IGEE\Desktop\Young Professionals Spain\Activities\YP´Tour\1) Sevilla\Photos\Pictures YP Tour Sevilla\YP Tour Sevilla (10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09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24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 descr="C:\Users\IGEE\Desktop\Young Professionals Spain\Activities\YP´Tour\1) Sevilla\Photos\Pictures YP Tour Sevilla\YP Tour Sevilla (7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09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88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074" name="Picture 2" descr="C:\Users\IGEE\Desktop\Young Professionals Spain\Activities\YP´Tour\2) Madrid\YPTourMad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0" y="1781503"/>
            <a:ext cx="8390775" cy="28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8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098" name="Picture 2" descr="C:\Users\IGEE\Desktop\Young Professionals Spain\Activities\YP´Tour\3) Cartagena\YPTourCartage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0" y="1803893"/>
            <a:ext cx="8317246" cy="28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368"/>
            <a:ext cx="9144000" cy="605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67605" y="154368"/>
            <a:ext cx="31351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600" b="1" dirty="0" err="1" smtClean="0">
                <a:solidFill>
                  <a:schemeClr val="bg1"/>
                </a:solidFill>
              </a:rPr>
              <a:t>Enjoy</a:t>
            </a:r>
            <a:r>
              <a:rPr lang="es-ES" sz="6600" b="1" dirty="0" smtClean="0">
                <a:solidFill>
                  <a:schemeClr val="bg1"/>
                </a:solidFill>
              </a:rPr>
              <a:t>!!!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096387" y="1188657"/>
            <a:ext cx="6951221" cy="464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err="1" smtClean="0"/>
              <a:t>Contact</a:t>
            </a:r>
            <a:endParaRPr lang="es-ES" sz="4000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Manuel Ballesteros</a:t>
            </a:r>
          </a:p>
          <a:p>
            <a:r>
              <a:rPr lang="en-US" sz="3600" dirty="0" smtClean="0"/>
              <a:t>Mail </a:t>
            </a:r>
            <a:r>
              <a:rPr lang="en-US" sz="3600" dirty="0" smtClean="0">
                <a:hlinkClick r:id="rId2"/>
              </a:rPr>
              <a:t>m.ballesteros.carballo@ieee.org</a:t>
            </a:r>
            <a:endParaRPr lang="en-US" sz="3600" dirty="0" smtClean="0"/>
          </a:p>
          <a:p>
            <a:r>
              <a:rPr lang="en-US" sz="3600" dirty="0" smtClean="0"/>
              <a:t>Twitter </a:t>
            </a:r>
            <a:r>
              <a:rPr lang="en-US" sz="3600" dirty="0" smtClean="0">
                <a:hlinkClick r:id="rId3"/>
              </a:rPr>
              <a:t>@Mballest1</a:t>
            </a:r>
            <a:endParaRPr lang="en-US" sz="3600" dirty="0" smtClean="0"/>
          </a:p>
          <a:p>
            <a:r>
              <a:rPr lang="en-US" sz="3600" dirty="0" smtClean="0">
                <a:hlinkClick r:id="rId4"/>
              </a:rPr>
              <a:t>LinkedIn </a:t>
            </a:r>
            <a:endParaRPr lang="en-US" sz="3600" dirty="0" smtClean="0"/>
          </a:p>
          <a:p>
            <a:r>
              <a:rPr lang="en-US" sz="3600" dirty="0" smtClean="0"/>
              <a:t>Facebook</a:t>
            </a:r>
            <a:endParaRPr lang="en-US" sz="3600" dirty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618876"/>
            <a:ext cx="7886700" cy="553336"/>
          </a:xfrm>
        </p:spPr>
        <p:txBody>
          <a:bodyPr/>
          <a:lstStyle/>
          <a:p>
            <a:r>
              <a:rPr lang="es-E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LOGO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 descr="C:\Users\IGEE\Desktop\Young Professionals Spain\Doc\Social Media\YP Logos\IEEE YP Logo Stacked\IEEE_YPLogo_Stacked_RGB\IEEE_YPLogo_RGB_Stack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109517"/>
            <a:ext cx="7996009" cy="47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80" b="41318"/>
          <a:stretch/>
        </p:blipFill>
        <p:spPr>
          <a:xfrm>
            <a:off x="-1" y="0"/>
            <a:ext cx="9233647" cy="69207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8563" y="566678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Juan Emilio Zurita </a:t>
            </a:r>
            <a:b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(Sevilla)</a:t>
            </a:r>
          </a:p>
        </p:txBody>
      </p:sp>
      <p:sp>
        <p:nvSpPr>
          <p:cNvPr id="5" name="Rectangle 7"/>
          <p:cNvSpPr/>
          <p:nvPr/>
        </p:nvSpPr>
        <p:spPr>
          <a:xfrm>
            <a:off x="269419" y="202154"/>
            <a:ext cx="6595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YP </a:t>
            </a:r>
            <a:r>
              <a:rPr lang="es-ES" sz="40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Spain</a:t>
            </a:r>
            <a:r>
              <a:rPr lang="es-ES" sz="4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</a:t>
            </a:r>
            <a:endParaRPr lang="es-ES" sz="4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7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2" b="50948"/>
          <a:stretch/>
        </p:blipFill>
        <p:spPr>
          <a:xfrm>
            <a:off x="-1" y="0"/>
            <a:ext cx="9179859" cy="68490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5320" y="556181"/>
            <a:ext cx="40767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Jesús </a:t>
            </a:r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Rodríguez </a:t>
            </a: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Granada) </a:t>
            </a:r>
          </a:p>
        </p:txBody>
      </p:sp>
    </p:spTree>
    <p:extLst>
      <p:ext uri="{BB962C8B-B14F-4D97-AF65-F5344CB8AC3E}">
        <p14:creationId xmlns:p14="http://schemas.microsoft.com/office/powerpoint/2010/main" val="33650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171450"/>
            <a:ext cx="9372600" cy="7029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320" y="621596"/>
            <a:ext cx="4377180" cy="135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75993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Ramón Carrasco </a:t>
            </a:r>
            <a:b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(La Coruña)</a:t>
            </a:r>
          </a:p>
        </p:txBody>
      </p:sp>
    </p:spTree>
    <p:extLst>
      <p:ext uri="{BB962C8B-B14F-4D97-AF65-F5344CB8AC3E}">
        <p14:creationId xmlns:p14="http://schemas.microsoft.com/office/powerpoint/2010/main" val="37179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C:\Users\IGEE\Downloads\20643163_10208015100654923_6423678591594391379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860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58747" y="1316582"/>
            <a:ext cx="33137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Emilio Gómez</a:t>
            </a:r>
            <a:endParaRPr lang="es-E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(Elche)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 r="-980" b="38616"/>
          <a:stretch/>
        </p:blipFill>
        <p:spPr>
          <a:xfrm>
            <a:off x="0" y="-146050"/>
            <a:ext cx="9296400" cy="7886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266" y="4405771"/>
            <a:ext cx="42178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Rubén Martínez </a:t>
            </a:r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Cartagena)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8194" name="Picture 2" descr="C:\Users\IGEE\Downloads\Presentation_Manuel_Ballesteros_YP_Spa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" r="8729" b="6325"/>
          <a:stretch/>
        </p:blipFill>
        <p:spPr bwMode="auto">
          <a:xfrm>
            <a:off x="-19050" y="0"/>
            <a:ext cx="9163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5320" y="4769379"/>
            <a:ext cx="456086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Manuel </a:t>
            </a:r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Ballesteros</a:t>
            </a: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(Madrid)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IGEE\Desktop\Young Professionals Spain\Activities\IberRadio\IMG_20170916_10304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2" t="3988" r="9417" b="15573"/>
          <a:stretch/>
        </p:blipFill>
        <p:spPr bwMode="auto">
          <a:xfrm>
            <a:off x="-3" y="2067305"/>
            <a:ext cx="5053783" cy="40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5816" y="1107410"/>
            <a:ext cx="7886700" cy="553336"/>
          </a:xfrm>
        </p:spPr>
        <p:txBody>
          <a:bodyPr/>
          <a:lstStyle/>
          <a:p>
            <a:r>
              <a:rPr lang="es-E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ACTIVITY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3" descr="C:\Users\IGEE\Desktop\Young Professionals Spain\Activities\IberRadio\IMG_20170916_1605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t="12694"/>
          <a:stretch/>
        </p:blipFill>
        <p:spPr bwMode="auto">
          <a:xfrm>
            <a:off x="4303721" y="2067305"/>
            <a:ext cx="4840279" cy="40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IGEE\Desktop\Young Professionals Spain\Activities\IberRadio\IberRadi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66" y="287871"/>
            <a:ext cx="4650827" cy="164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3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1530</TotalTime>
  <Words>90</Words>
  <Application>Microsoft Office PowerPoint</Application>
  <PresentationFormat>Presentación en pantalla (4:3)</PresentationFormat>
  <Paragraphs>45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Theme 1</vt:lpstr>
      <vt:lpstr>Young Professional – Spain Section</vt:lpstr>
      <vt:lpstr>NEW LOGO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NEW ACTIVITY</vt:lpstr>
      <vt:lpstr>NEW ACTIVITY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Barcinas</dc:creator>
  <cp:lastModifiedBy>IGEE</cp:lastModifiedBy>
  <cp:revision>108</cp:revision>
  <dcterms:created xsi:type="dcterms:W3CDTF">2016-09-19T18:05:34Z</dcterms:created>
  <dcterms:modified xsi:type="dcterms:W3CDTF">2017-11-17T00:08:43Z</dcterms:modified>
</cp:coreProperties>
</file>